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532440" cy="1092696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“ Етика бізнесу ”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772400" cy="796950"/>
          </a:xfrm>
        </p:spPr>
        <p:txBody>
          <a:bodyPr/>
          <a:lstStyle/>
          <a:p>
            <a:r>
              <a:rPr lang="uk-UA" dirty="0" smtClean="0"/>
              <a:t>КОМПЕКТЕНЦІЇ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892480" cy="5445224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діяти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відповідально</a:t>
            </a:r>
            <a:r>
              <a:rPr lang="ru-RU" dirty="0" smtClean="0"/>
              <a:t> та </a:t>
            </a:r>
            <a:r>
              <a:rPr lang="ru-RU" dirty="0" err="1" smtClean="0"/>
              <a:t>свідомо</a:t>
            </a:r>
            <a:r>
              <a:rPr lang="ru-RU" dirty="0" smtClean="0"/>
              <a:t>, </a:t>
            </a:r>
            <a:r>
              <a:rPr lang="ru-RU" dirty="0" err="1" smtClean="0"/>
              <a:t>реалізувати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права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обов’язки</a:t>
            </a:r>
            <a:r>
              <a:rPr lang="ru-RU" dirty="0" smtClean="0"/>
              <a:t> як члена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усвідомлювати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громадянського</a:t>
            </a:r>
            <a:r>
              <a:rPr lang="ru-RU" dirty="0" smtClean="0"/>
              <a:t> (</a:t>
            </a:r>
            <a:r>
              <a:rPr lang="ru-RU" dirty="0" err="1" smtClean="0"/>
              <a:t>вільного,демократичного</a:t>
            </a:r>
            <a:r>
              <a:rPr lang="ru-RU" dirty="0" smtClean="0"/>
              <a:t>) </a:t>
            </a:r>
            <a:r>
              <a:rPr lang="ru-RU" dirty="0" err="1" smtClean="0"/>
              <a:t>суспільства</a:t>
            </a:r>
            <a:r>
              <a:rPr lang="ru-RU" dirty="0" smtClean="0"/>
              <a:t>, верховенства права, прав </a:t>
            </a:r>
            <a:r>
              <a:rPr lang="ru-RU" dirty="0" err="1" smtClean="0"/>
              <a:t>і</a:t>
            </a:r>
            <a:r>
              <a:rPr lang="ru-RU" dirty="0" smtClean="0"/>
              <a:t> свобод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громадянина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endParaRPr lang="ru-RU" dirty="0" smtClean="0"/>
          </a:p>
          <a:p>
            <a:r>
              <a:rPr lang="uk-UA" smtClean="0"/>
              <a:t> Здатність формувати та реалізовувати ефективні зовнішні та внутрішні комунікації на підприємствах сфери гостинності, навички взаємодії.</a:t>
            </a:r>
            <a:endParaRPr lang="uk-UA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1-01-25_14-39-0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</TotalTime>
  <Words>77</Words>
  <Application>Microsoft Office PowerPoint</Application>
  <PresentationFormat>Экран (4:3)</PresentationFormat>
  <Paragraphs>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“ Етика бізнесу ”</vt:lpstr>
      <vt:lpstr>КОМПЕКТЕНЦІЇ 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 Етика бізнесу ”</dc:title>
  <dc:creator>Юдін Ілля Дмитрович</dc:creator>
  <cp:lastModifiedBy>iyudin</cp:lastModifiedBy>
  <cp:revision>3</cp:revision>
  <dcterms:created xsi:type="dcterms:W3CDTF">2021-01-25T12:28:46Z</dcterms:created>
  <dcterms:modified xsi:type="dcterms:W3CDTF">2021-01-29T09:14:46Z</dcterms:modified>
</cp:coreProperties>
</file>